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/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12/6/2024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/>
              <a:t>ПРОЕКТ</a:t>
            </a:r>
            <a:br>
              <a:rPr lang="ru-RU" sz="3200"/>
            </a:br>
            <a:r>
              <a:rPr lang="ru-RU" sz="3200"/>
              <a:t>«Внедрение бережливых технологий в</a:t>
            </a:r>
            <a:br>
              <a:rPr lang="ru-RU" sz="3200"/>
            </a:br>
            <a:r>
              <a:rPr lang="ru-RU" sz="3200"/>
              <a:t>деятельность</a:t>
            </a:r>
            <a:br>
              <a:rPr lang="ru-RU" sz="3200"/>
            </a:br>
            <a:r>
              <a:rPr lang="ru-RU" sz="3200"/>
              <a:t>МБДОУ д/с № 17 «Колобок</a:t>
            </a:r>
            <a:r>
              <a:rPr lang="ru-RU" sz="3200" smtClean="0"/>
              <a:t>»</a:t>
            </a:r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5190309"/>
            <a:ext cx="6831673" cy="496388"/>
          </a:xfrm>
        </p:spPr>
        <p:txBody>
          <a:bodyPr>
            <a:normAutofit/>
          </a:bodyPr>
          <a:lstStyle/>
          <a:p>
            <a:r>
              <a:rPr lang="ru-RU"/>
              <a:t>Анапа. 2024</a:t>
            </a:r>
          </a:p>
        </p:txBody>
      </p:sp>
    </p:spTree>
    <p:extLst>
      <p:ext uri="{BB962C8B-B14F-4D97-AF65-F5344CB8AC3E}">
        <p14:creationId xmlns:p14="http://schemas.microsoft.com/office/powerpoint/2010/main" val="31608438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Соблюдение</a:t>
            </a:r>
            <a:br>
              <a:rPr lang="ru-RU"/>
            </a:br>
            <a:r>
              <a:rPr lang="ru-RU"/>
              <a:t>порядка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Положить каждый предмет туда, где он используется (все находится на своих местах, в чистоте и </a:t>
            </a:r>
            <a:r>
              <a:rPr lang="ru-RU" smtClean="0"/>
              <a:t>готовности </a:t>
            </a:r>
            <a:r>
              <a:rPr lang="ru-RU"/>
              <a:t>к применению) </a:t>
            </a:r>
            <a:endParaRPr lang="ru-RU" smtClean="0"/>
          </a:p>
          <a:p>
            <a:pPr marL="0" indent="0" algn="ctr">
              <a:buNone/>
            </a:pPr>
            <a:r>
              <a:rPr lang="ru-RU" sz="3600" b="1"/>
              <a:t> «Свое место для</a:t>
            </a:r>
          </a:p>
          <a:p>
            <a:pPr marL="0" indent="0" algn="ctr">
              <a:buNone/>
            </a:pPr>
            <a:r>
              <a:rPr lang="ru-RU" sz="3600" b="1"/>
              <a:t>каждой вещи, и</a:t>
            </a:r>
          </a:p>
          <a:p>
            <a:pPr marL="0" indent="0" algn="ctr">
              <a:buNone/>
            </a:pPr>
            <a:r>
              <a:rPr lang="ru-RU" sz="3600" b="1"/>
              <a:t>каждая вещь на</a:t>
            </a:r>
          </a:p>
          <a:p>
            <a:pPr marL="0" indent="0" algn="ctr">
              <a:buNone/>
            </a:pPr>
            <a:r>
              <a:rPr lang="ru-RU" sz="3600" b="1"/>
              <a:t>своем месте»</a:t>
            </a:r>
          </a:p>
        </p:txBody>
      </p:sp>
    </p:spTree>
    <p:extLst>
      <p:ext uri="{BB962C8B-B14F-4D97-AF65-F5344CB8AC3E}">
        <p14:creationId xmlns:p14="http://schemas.microsoft.com/office/powerpoint/2010/main" val="13890224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Содержание в</a:t>
            </a:r>
            <a:br>
              <a:rPr lang="ru-RU"/>
            </a:br>
            <a:r>
              <a:rPr lang="ru-RU"/>
              <a:t>чистоте</a:t>
            </a:r>
            <a:br>
              <a:rPr lang="ru-RU"/>
            </a:b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Убирать и исключать причину загрязнения (регулярная проверка рабочего места для поддержания порядка) </a:t>
            </a:r>
            <a:endParaRPr lang="ru-RU" smtClean="0"/>
          </a:p>
          <a:p>
            <a:pPr marL="0" indent="0" algn="ctr">
              <a:buNone/>
            </a:pPr>
            <a:r>
              <a:rPr lang="ru-RU" sz="3200" b="1"/>
              <a:t>«Лучшая уборка,</a:t>
            </a:r>
          </a:p>
          <a:p>
            <a:pPr marL="0" indent="0" algn="ctr">
              <a:buNone/>
            </a:pPr>
            <a:r>
              <a:rPr lang="ru-RU" sz="3200" b="1"/>
              <a:t>когда не нужно</a:t>
            </a:r>
          </a:p>
          <a:p>
            <a:pPr marL="0" indent="0" algn="ctr">
              <a:buNone/>
            </a:pPr>
            <a:r>
              <a:rPr lang="ru-RU" sz="3200" b="1"/>
              <a:t>убираться, не</a:t>
            </a:r>
          </a:p>
          <a:p>
            <a:pPr marL="0" indent="0" algn="ctr">
              <a:buNone/>
            </a:pPr>
            <a:r>
              <a:rPr lang="ru-RU" sz="3200" b="1"/>
              <a:t>создавай грязь»</a:t>
            </a:r>
          </a:p>
        </p:txBody>
      </p:sp>
    </p:spTree>
    <p:extLst>
      <p:ext uri="{BB962C8B-B14F-4D97-AF65-F5344CB8AC3E}">
        <p14:creationId xmlns:p14="http://schemas.microsoft.com/office/powerpoint/2010/main" val="159559550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Стандартизация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Создать инструкцию и стандарт того, каким должно быть изделие (инструкция включает пошаговое </a:t>
            </a:r>
            <a:r>
              <a:rPr lang="ru-RU" smtClean="0"/>
              <a:t>описание </a:t>
            </a:r>
            <a:r>
              <a:rPr lang="ru-RU"/>
              <a:t>действий и методы выполнения работ</a:t>
            </a:r>
            <a:r>
              <a:rPr lang="ru-RU" smtClean="0"/>
              <a:t>)</a:t>
            </a:r>
          </a:p>
          <a:p>
            <a:pPr marL="0" indent="0" algn="ctr">
              <a:buNone/>
            </a:pPr>
            <a:r>
              <a:rPr lang="ru-RU" sz="3600" b="1"/>
              <a:t>«Смотри и знай,</a:t>
            </a:r>
          </a:p>
          <a:p>
            <a:pPr marL="0" indent="0" algn="ctr">
              <a:buNone/>
            </a:pPr>
            <a:r>
              <a:rPr lang="ru-RU" sz="3600" b="1"/>
              <a:t>что должно быть</a:t>
            </a:r>
          </a:p>
          <a:p>
            <a:pPr marL="0" indent="0" algn="ctr">
              <a:buNone/>
            </a:pPr>
            <a:r>
              <a:rPr lang="ru-RU" sz="3600" b="1"/>
              <a:t>сделано»</a:t>
            </a:r>
          </a:p>
        </p:txBody>
      </p:sp>
    </p:spTree>
    <p:extLst>
      <p:ext uri="{BB962C8B-B14F-4D97-AF65-F5344CB8AC3E}">
        <p14:creationId xmlns:p14="http://schemas.microsoft.com/office/powerpoint/2010/main" val="32352257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Совершенствование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Поддержание порядка с помощью того, что проведение 5с станет постоянным, второй натурой (сохранение достижений и постоянный поиск улучшений</a:t>
            </a:r>
            <a:r>
              <a:rPr lang="ru-RU" smtClean="0"/>
              <a:t>)</a:t>
            </a:r>
          </a:p>
          <a:p>
            <a:pPr marL="0" indent="0" algn="ctr">
              <a:buNone/>
            </a:pPr>
            <a:r>
              <a:rPr lang="ru-RU" sz="3600" b="1"/>
              <a:t>«Чем меньше</a:t>
            </a:r>
          </a:p>
          <a:p>
            <a:pPr marL="0" indent="0" algn="ctr">
              <a:buNone/>
            </a:pPr>
            <a:r>
              <a:rPr lang="ru-RU" sz="3600" b="1"/>
              <a:t>самодисциплины</a:t>
            </a:r>
          </a:p>
          <a:p>
            <a:pPr marL="0" indent="0" algn="ctr">
              <a:buNone/>
            </a:pPr>
            <a:r>
              <a:rPr lang="ru-RU" sz="3600" b="1"/>
              <a:t>вам нужны, тем</a:t>
            </a:r>
          </a:p>
          <a:p>
            <a:pPr marL="0" indent="0" algn="ctr">
              <a:buNone/>
            </a:pPr>
            <a:r>
              <a:rPr lang="ru-RU" sz="3600" b="1"/>
              <a:t>лучше»</a:t>
            </a:r>
          </a:p>
        </p:txBody>
      </p:sp>
    </p:spTree>
    <p:extLst>
      <p:ext uri="{BB962C8B-B14F-4D97-AF65-F5344CB8AC3E}">
        <p14:creationId xmlns:p14="http://schemas.microsoft.com/office/powerpoint/2010/main" val="196158734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Паспорт проекта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7048" t="3038" r="9306" b="3830"/>
          <a:stretch>
            <a:fillRect/>
          </a:stretch>
        </p:blipFill>
        <p:spPr>
          <a:xfrm>
            <a:off x="1672044" y="1402081"/>
            <a:ext cx="9527178" cy="535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51670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Результат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/>
          </a:p>
          <a:p>
            <a:r>
              <a:rPr lang="ru-RU"/>
              <a:t>Увеличение до 100% информированных </a:t>
            </a:r>
            <a:r>
              <a:rPr lang="ru-RU" smtClean="0"/>
              <a:t>родителей (законных </a:t>
            </a:r>
            <a:r>
              <a:rPr lang="ru-RU"/>
              <a:t>представителей) о мероприятиях и событиях </a:t>
            </a:r>
            <a:r>
              <a:rPr lang="ru-RU" smtClean="0"/>
              <a:t>МБДОУ д/с </a:t>
            </a:r>
            <a:r>
              <a:rPr lang="ru-RU"/>
              <a:t>№ 17 «Колобок» через социальные сети.</a:t>
            </a:r>
          </a:p>
          <a:p>
            <a:r>
              <a:rPr lang="ru-RU"/>
              <a:t>Вовлечение 100% сотрудников в </a:t>
            </a:r>
            <a:r>
              <a:rPr lang="ru-RU" smtClean="0"/>
              <a:t>процесс совершенствования </a:t>
            </a:r>
            <a:r>
              <a:rPr lang="ru-RU"/>
              <a:t>рабочих мест с использованием </a:t>
            </a:r>
            <a:r>
              <a:rPr lang="ru-RU" smtClean="0"/>
              <a:t>системы «5С</a:t>
            </a:r>
            <a:r>
              <a:rPr lang="ru-RU"/>
              <a:t>».</a:t>
            </a:r>
          </a:p>
          <a:p>
            <a:r>
              <a:rPr lang="ru-RU"/>
              <a:t>Вовлечение 100% воспитанников и 80% их семей </a:t>
            </a:r>
            <a:r>
              <a:rPr lang="ru-RU" smtClean="0"/>
              <a:t>в процесс </a:t>
            </a:r>
            <a:r>
              <a:rPr lang="ru-RU"/>
              <a:t>создания символов для совершенствования </a:t>
            </a:r>
            <a:r>
              <a:rPr lang="ru-RU" smtClean="0"/>
              <a:t>креативной среды </a:t>
            </a:r>
            <a:r>
              <a:rPr lang="ru-RU"/>
              <a:t>МБДОУ д/с № 17 «Колобок».</a:t>
            </a:r>
          </a:p>
        </p:txBody>
      </p:sp>
    </p:spTree>
    <p:extLst>
      <p:ext uri="{BB962C8B-B14F-4D97-AF65-F5344CB8AC3E}">
        <p14:creationId xmlns:p14="http://schemas.microsoft.com/office/powerpoint/2010/main" val="9933304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03" y="322036"/>
            <a:ext cx="4784053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322036"/>
            <a:ext cx="4800000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873" y="3922036"/>
            <a:ext cx="3985887" cy="29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709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Бережливые технологии в ДОУ</a:t>
            </a:r>
            <a:br>
              <a:rPr lang="ru-RU"/>
            </a:b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/>
          </a:p>
          <a:p>
            <a:r>
              <a:rPr lang="ru-RU" smtClean="0"/>
              <a:t>Эффективная </a:t>
            </a:r>
            <a:r>
              <a:rPr lang="ru-RU"/>
              <a:t>реализация федеральных </a:t>
            </a:r>
            <a:r>
              <a:rPr lang="ru-RU" err="1" smtClean="0"/>
              <a:t>государственныхстандартов</a:t>
            </a:r>
            <a:endParaRPr lang="ru-RU"/>
          </a:p>
          <a:p>
            <a:r>
              <a:rPr lang="ru-RU" smtClean="0"/>
              <a:t>Улучшение </a:t>
            </a:r>
            <a:r>
              <a:rPr lang="ru-RU"/>
              <a:t>образовательного процесса, оптимизация работы</a:t>
            </a:r>
          </a:p>
          <a:p>
            <a:r>
              <a:rPr lang="ru-RU" smtClean="0"/>
              <a:t>Повышение </a:t>
            </a:r>
            <a:r>
              <a:rPr lang="ru-RU"/>
              <a:t>качества образования</a:t>
            </a:r>
          </a:p>
          <a:p>
            <a:r>
              <a:rPr lang="ru-RU" smtClean="0"/>
              <a:t>Обеспечение </a:t>
            </a:r>
            <a:r>
              <a:rPr lang="ru-RU"/>
              <a:t>стандартизации и визуализации </a:t>
            </a:r>
            <a:r>
              <a:rPr lang="ru-RU" smtClean="0"/>
              <a:t>учебного процесса</a:t>
            </a:r>
            <a:endParaRPr lang="ru-RU"/>
          </a:p>
          <a:p>
            <a:r>
              <a:rPr lang="ru-RU" smtClean="0"/>
              <a:t>Сокращение </a:t>
            </a:r>
            <a:r>
              <a:rPr lang="ru-RU"/>
              <a:t>временных и финансовых потерь</a:t>
            </a:r>
          </a:p>
          <a:p>
            <a:r>
              <a:rPr lang="ru-RU" smtClean="0"/>
              <a:t>Повышение </a:t>
            </a:r>
            <a:r>
              <a:rPr lang="ru-RU"/>
              <a:t>трудоспособности сотрудников и </a:t>
            </a:r>
            <a:r>
              <a:rPr lang="ru-RU" smtClean="0"/>
              <a:t>сохранение человеческих </a:t>
            </a:r>
            <a:r>
              <a:rPr lang="ru-RU"/>
              <a:t>ресурсов</a:t>
            </a:r>
          </a:p>
          <a:p>
            <a:r>
              <a:rPr lang="ru-RU" smtClean="0"/>
              <a:t>Развитие </a:t>
            </a:r>
            <a:r>
              <a:rPr lang="ru-RU"/>
              <a:t>образовательной организации.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294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ПОТЕРИ в образовательной сфере.</a:t>
            </a:r>
            <a:br>
              <a:rPr lang="ru-RU"/>
            </a:b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37509"/>
            <a:ext cx="9601200" cy="4284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/>
          </a:p>
          <a:p>
            <a:r>
              <a:rPr lang="ru-RU"/>
              <a:t>1.Запасы: устаревшие базы данных и информация, </a:t>
            </a:r>
            <a:r>
              <a:rPr lang="ru-RU" smtClean="0"/>
              <a:t>избыточные архивы</a:t>
            </a:r>
            <a:r>
              <a:rPr lang="ru-RU"/>
              <a:t>, незавершенные дела ;</a:t>
            </a:r>
          </a:p>
          <a:p>
            <a:r>
              <a:rPr lang="ru-RU"/>
              <a:t>2.Дефекты: ошибки и пропуски в данных, непонятные </a:t>
            </a:r>
            <a:r>
              <a:rPr lang="ru-RU" smtClean="0"/>
              <a:t>требования, инструкции</a:t>
            </a:r>
            <a:endParaRPr lang="ru-RU"/>
          </a:p>
          <a:p>
            <a:r>
              <a:rPr lang="ru-RU"/>
              <a:t>3. Перепроизводство: лишняя переписка, выполнение работы, </a:t>
            </a:r>
            <a:r>
              <a:rPr lang="ru-RU" smtClean="0"/>
              <a:t>не создающей </a:t>
            </a:r>
            <a:r>
              <a:rPr lang="ru-RU"/>
              <a:t>ценности, подготовка ненужных отчетов и </a:t>
            </a:r>
            <a:r>
              <a:rPr lang="ru-RU" smtClean="0"/>
              <a:t>копий документов</a:t>
            </a:r>
            <a:endParaRPr lang="ru-RU"/>
          </a:p>
          <a:p>
            <a:r>
              <a:rPr lang="ru-RU"/>
              <a:t>4. Излишняя сложность процессов, лишние шаги </a:t>
            </a:r>
            <a:r>
              <a:rPr lang="ru-RU" smtClean="0"/>
              <a:t>процессов: нечеткие </a:t>
            </a:r>
            <a:r>
              <a:rPr lang="ru-RU"/>
              <a:t>должностные инструкции, </a:t>
            </a:r>
            <a:r>
              <a:rPr lang="ru-RU" smtClean="0"/>
              <a:t>дублирование выполняемых </a:t>
            </a:r>
            <a:r>
              <a:rPr lang="ru-RU"/>
              <a:t>функций</a:t>
            </a:r>
          </a:p>
          <a:p>
            <a:r>
              <a:rPr lang="ru-RU"/>
              <a:t>5.Ожидание: длительные сроки согласования и принятия </a:t>
            </a:r>
            <a:r>
              <a:rPr lang="ru-RU" smtClean="0"/>
              <a:t>решений, ожидание в очередях</a:t>
            </a:r>
            <a:r>
              <a:rPr lang="ru-RU"/>
              <a:t>, ожидание информации и другие административные барьеры</a:t>
            </a:r>
          </a:p>
          <a:p>
            <a:r>
              <a:rPr lang="ru-RU"/>
              <a:t>6. Лишнее передвижение: непрофильная работа ( </a:t>
            </a:r>
            <a:r>
              <a:rPr lang="ru-RU" smtClean="0"/>
              <a:t>обслуживающий персонал</a:t>
            </a:r>
            <a:r>
              <a:rPr lang="ru-RU"/>
              <a:t>)</a:t>
            </a:r>
          </a:p>
          <a:p>
            <a:r>
              <a:rPr lang="ru-RU"/>
              <a:t>7. Лишнее перемещение: излишний документооборот, </a:t>
            </a:r>
            <a:r>
              <a:rPr lang="ru-RU" smtClean="0"/>
              <a:t>архивирование документов</a:t>
            </a:r>
            <a:r>
              <a:rPr lang="ru-RU"/>
              <a:t>; неэффективность внутренних систем </a:t>
            </a:r>
            <a:r>
              <a:rPr lang="ru-RU" smtClean="0"/>
              <a:t>коммуникации (накопление </a:t>
            </a:r>
            <a:r>
              <a:rPr lang="ru-RU"/>
              <a:t>непрочитанных сообщений и т.п.)</a:t>
            </a:r>
          </a:p>
        </p:txBody>
      </p:sp>
    </p:spTree>
    <p:extLst>
      <p:ext uri="{BB962C8B-B14F-4D97-AF65-F5344CB8AC3E}">
        <p14:creationId xmlns:p14="http://schemas.microsoft.com/office/powerpoint/2010/main" val="181832919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Организация работы по внедрению БТ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Создание рабочей группы по внедрению БТ в </a:t>
            </a:r>
            <a:r>
              <a:rPr lang="ru-RU" smtClean="0"/>
              <a:t>ОО</a:t>
            </a:r>
          </a:p>
          <a:p>
            <a:r>
              <a:rPr lang="ru-RU"/>
              <a:t>Выявление проблем и определение процессов, </a:t>
            </a:r>
            <a:r>
              <a:rPr lang="ru-RU" smtClean="0"/>
              <a:t>которые нуждаются </a:t>
            </a:r>
            <a:r>
              <a:rPr lang="ru-RU"/>
              <a:t>в </a:t>
            </a:r>
            <a:r>
              <a:rPr lang="ru-RU" smtClean="0"/>
              <a:t>улучшении</a:t>
            </a:r>
          </a:p>
          <a:p>
            <a:r>
              <a:rPr lang="ru-RU"/>
              <a:t>Отбор процессов для </a:t>
            </a:r>
            <a:r>
              <a:rPr lang="ru-RU" smtClean="0"/>
              <a:t>оптимизации</a:t>
            </a:r>
          </a:p>
          <a:p>
            <a:r>
              <a:rPr lang="ru-RU"/>
              <a:t>Создание </a:t>
            </a:r>
            <a:r>
              <a:rPr lang="ru-RU" smtClean="0"/>
              <a:t>плана-графика</a:t>
            </a:r>
          </a:p>
          <a:p>
            <a:r>
              <a:rPr lang="ru-RU"/>
              <a:t>Разработка проектов оптимизации </a:t>
            </a:r>
            <a:r>
              <a:rPr lang="ru-RU" smtClean="0"/>
              <a:t>процессов</a:t>
            </a:r>
          </a:p>
          <a:p>
            <a:r>
              <a:rPr lang="ru-RU"/>
              <a:t>Реализация мероприятий</a:t>
            </a:r>
          </a:p>
          <a:p>
            <a:r>
              <a:rPr lang="ru-RU"/>
              <a:t>Анализ достигнутых результатов, закрытие проекта.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2381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Проект «Бережливый детский сад» включает в себя три блока:</a:t>
            </a:r>
            <a:br>
              <a:rPr lang="ru-RU"/>
            </a:b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Визуализация», «Детский сад на связи», «Система 5С», реализация </a:t>
            </a:r>
            <a:r>
              <a:rPr lang="ru-RU" sz="3200" smtClean="0">
                <a:solidFill>
                  <a:schemeClr val="accent5">
                    <a:lumMod val="75000"/>
                  </a:schemeClr>
                </a:solidFill>
              </a:rPr>
              <a:t>которых предполагает </a:t>
            </a: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соблюдение принципов </a:t>
            </a:r>
            <a:r>
              <a:rPr lang="ru-RU" sz="3200" smtClean="0">
                <a:solidFill>
                  <a:schemeClr val="accent5">
                    <a:lumMod val="75000"/>
                  </a:schemeClr>
                </a:solidFill>
              </a:rPr>
              <a:t>бережливости. В </a:t>
            </a: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рамках данных блоков планируется реализация </a:t>
            </a:r>
            <a:r>
              <a:rPr lang="ru-RU" sz="3200" smtClean="0">
                <a:solidFill>
                  <a:schemeClr val="accent5">
                    <a:lumMod val="75000"/>
                  </a:schemeClr>
                </a:solidFill>
              </a:rPr>
              <a:t>конкретных мероприятий</a:t>
            </a:r>
            <a:r>
              <a:rPr lang="ru-RU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069638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1. Блок «Визуализация»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1. Совершенствование развивающей </a:t>
            </a:r>
            <a:r>
              <a:rPr lang="ru-RU" smtClean="0"/>
              <a:t>предметно-пространственной среды </a:t>
            </a:r>
            <a:r>
              <a:rPr lang="ru-RU"/>
              <a:t>групп МБДОУ д/с № 17 «Колобок», которая включает:</a:t>
            </a:r>
          </a:p>
          <a:p>
            <a:r>
              <a:rPr lang="ru-RU"/>
              <a:t>- организацию рабочих мест детей,</a:t>
            </a:r>
          </a:p>
          <a:p>
            <a:r>
              <a:rPr lang="ru-RU"/>
              <a:t>- образовательный аспект (использование мнемотаблиц, </a:t>
            </a:r>
            <a:r>
              <a:rPr lang="ru-RU" smtClean="0"/>
              <a:t>картотечной системы </a:t>
            </a:r>
            <a:r>
              <a:rPr lang="ru-RU"/>
              <a:t>занятий),</a:t>
            </a:r>
          </a:p>
          <a:p>
            <a:r>
              <a:rPr lang="ru-RU"/>
              <a:t>- безопасность.</a:t>
            </a:r>
          </a:p>
          <a:p>
            <a:pPr marL="0" indent="0">
              <a:buNone/>
            </a:pPr>
            <a:r>
              <a:rPr lang="ru-RU"/>
              <a:t>2. Организация рабочих мест сотрудников путем </a:t>
            </a:r>
            <a:r>
              <a:rPr lang="ru-RU" smtClean="0"/>
              <a:t>стандартизации ежедневных </a:t>
            </a:r>
            <a:r>
              <a:rPr lang="ru-RU"/>
              <a:t>операций.</a:t>
            </a:r>
          </a:p>
          <a:p>
            <a:pPr marL="0" indent="0">
              <a:buNone/>
            </a:pPr>
            <a:r>
              <a:rPr lang="ru-RU"/>
              <a:t>3. Создание системы опорных сигналов и навигаторов для </a:t>
            </a:r>
            <a:r>
              <a:rPr lang="ru-RU" smtClean="0"/>
              <a:t>свободной  ориентации </a:t>
            </a:r>
            <a:r>
              <a:rPr lang="ru-RU"/>
              <a:t>в помещении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65829718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2. Блок «Детский сад на связи»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/>
              <a:t>Данное направление предполагает использование социальных сетей, с</a:t>
            </a:r>
          </a:p>
          <a:p>
            <a:pPr marL="0" indent="0">
              <a:buNone/>
            </a:pPr>
            <a:r>
              <a:rPr lang="ru-RU"/>
              <a:t>целью повышения информированности родителей и педагогов.</a:t>
            </a:r>
          </a:p>
          <a:p>
            <a:pPr marL="0" indent="0">
              <a:buNone/>
            </a:pPr>
            <a:r>
              <a:rPr lang="ru-RU"/>
              <a:t>Хранение, обработка, получение, передача, анализ информации,</a:t>
            </a:r>
          </a:p>
          <a:p>
            <a:pPr marL="0" indent="0">
              <a:buNone/>
            </a:pPr>
            <a:r>
              <a:rPr lang="ru-RU"/>
              <a:t>уменьшение бумажного потока посредством компьютерных сетей,</a:t>
            </a:r>
          </a:p>
          <a:p>
            <a:pPr marL="0" indent="0">
              <a:buNone/>
            </a:pPr>
            <a:r>
              <a:rPr lang="ru-RU"/>
              <a:t>предоставляет возможность ускорения процесса управленческой</a:t>
            </a:r>
          </a:p>
          <a:p>
            <a:pPr marL="0" indent="0">
              <a:buNone/>
            </a:pPr>
            <a:r>
              <a:rPr lang="ru-RU"/>
              <a:t>деятельности и, в целом, повышения её эффективности.</a:t>
            </a:r>
          </a:p>
          <a:p>
            <a:pPr marL="0" indent="0">
              <a:buNone/>
            </a:pPr>
            <a:r>
              <a:rPr lang="ru-RU"/>
              <a:t>Современные формы общения вносят коррективы и в привычную</a:t>
            </a:r>
          </a:p>
          <a:p>
            <a:pPr marL="0" indent="0">
              <a:buNone/>
            </a:pPr>
            <a:r>
              <a:rPr lang="ru-RU"/>
              <a:t>атмосферу педагогической деятельности. Несомненным помощником в этом</a:t>
            </a:r>
          </a:p>
          <a:p>
            <a:pPr marL="0" indent="0">
              <a:buNone/>
            </a:pPr>
            <a:r>
              <a:rPr lang="ru-RU"/>
              <a:t>методическом вопросе становится групповое общение в сетевом чате.</a:t>
            </a:r>
          </a:p>
        </p:txBody>
      </p:sp>
    </p:spTree>
    <p:extLst>
      <p:ext uri="{BB962C8B-B14F-4D97-AF65-F5344CB8AC3E}">
        <p14:creationId xmlns:p14="http://schemas.microsoft.com/office/powerpoint/2010/main" val="120049202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3. Блок «Организация рабочих мест по системе «5С»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/>
              <a:t>«5С» – система организации и рационализации рабочего пространства, обеспечивающая эффективное и безопасное выполнение работ. Принципы системы «5С»</a:t>
            </a:r>
          </a:p>
        </p:txBody>
      </p:sp>
    </p:spTree>
    <p:extLst>
      <p:ext uri="{BB962C8B-B14F-4D97-AF65-F5344CB8AC3E}">
        <p14:creationId xmlns:p14="http://schemas.microsoft.com/office/powerpoint/2010/main" val="2074254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Сортировка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Убрать ненужные вещи с </a:t>
            </a:r>
            <a:r>
              <a:rPr lang="ru-RU" smtClean="0"/>
              <a:t>рабочего места </a:t>
            </a:r>
            <a:r>
              <a:rPr lang="ru-RU"/>
              <a:t>(оставить только то, </a:t>
            </a:r>
            <a:r>
              <a:rPr lang="ru-RU" smtClean="0"/>
              <a:t>что необходимо </a:t>
            </a:r>
            <a:r>
              <a:rPr lang="ru-RU"/>
              <a:t>и в том </a:t>
            </a:r>
            <a:r>
              <a:rPr lang="ru-RU" smtClean="0"/>
              <a:t>количестве, сколько </a:t>
            </a:r>
            <a:r>
              <a:rPr lang="ru-RU"/>
              <a:t>необходимо)</a:t>
            </a:r>
          </a:p>
          <a:p>
            <a:pPr marL="0" indent="0" algn="ctr">
              <a:buNone/>
            </a:pPr>
            <a:r>
              <a:rPr lang="ru-RU" sz="4400" b="1"/>
              <a:t>«</a:t>
            </a:r>
            <a:r>
              <a:rPr lang="ru-RU" sz="4400" b="1" smtClean="0"/>
              <a:t>Если сомневаешься, выбрасывай</a:t>
            </a:r>
            <a:r>
              <a:rPr lang="ru-RU" sz="4400" b="1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40497754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TM10001105[[fn=Уголки]]</Template>
  <Company>SPecialiST RePack</Company>
  <PresentationFormat>Широкоэкранный</PresentationFormat>
  <Paragraphs>78</Paragraphs>
  <Slides>16</Slides>
  <Notes>0</Notes>
  <TotalTime>56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Crop</vt:lpstr>
      <vt:lpstr>ПРОЕКТ«Внедрение бережливых технологий вдеятельностьМБДОУ д/с № 17 «Колобок»</vt:lpstr>
      <vt:lpstr>Бережливые технологии в ДОУ</vt:lpstr>
      <vt:lpstr>ПОТЕРИ в образовательной сфере.</vt:lpstr>
      <vt:lpstr>Организация работы по внедрению БТ</vt:lpstr>
      <vt:lpstr>Проект «Бережливый детский сад» включает в себя три блока:</vt:lpstr>
      <vt:lpstr>1. Блок «Визуализация»</vt:lpstr>
      <vt:lpstr>2. Блок «Детский сад на связи»</vt:lpstr>
      <vt:lpstr>3. Блок «Организация рабочих мест по системе «5С»</vt:lpstr>
      <vt:lpstr>Сортировка</vt:lpstr>
      <vt:lpstr>Соблюдениепорядка</vt:lpstr>
      <vt:lpstr>Содержание вчистоте</vt:lpstr>
      <vt:lpstr>Стандартизация</vt:lpstr>
      <vt:lpstr>Совершенствование</vt:lpstr>
      <vt:lpstr>Паспорт проекта</vt:lpstr>
      <vt:lpstr>Результат</vt:lpstr>
      <vt:lpstr>Slide 16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 «Внедрение бережливых технологий в деятельность МБДОУ д/с № 17 «Колобок»</dc:title>
  <dc:creator>User</dc:creator>
  <cp:lastModifiedBy>User</cp:lastModifiedBy>
  <cp:revision>5</cp:revision>
  <dcterms:created xsi:type="dcterms:W3CDTF">2024-12-06T08:16:46Z</dcterms:created>
  <dcterms:modified xsi:type="dcterms:W3CDTF">2024-12-11T08:49:40Z</dcterms:modified>
</cp:coreProperties>
</file>